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8"/>
  </p:notesMasterIdLst>
  <p:handoutMasterIdLst>
    <p:handoutMasterId r:id="rId9"/>
  </p:handoutMasterIdLst>
  <p:sldIdLst>
    <p:sldId id="308" r:id="rId5"/>
    <p:sldId id="309" r:id="rId6"/>
    <p:sldId id="310" r:id="rId7"/>
  </p:sldIdLst>
  <p:sldSz cx="12192000" cy="6858000"/>
  <p:notesSz cx="6858000" cy="9144000"/>
  <p:defaultTextStyle>
    <a:defPPr rtl="0">
      <a:defRPr lang="ja-JP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作成者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980" autoAdjust="0"/>
    <p:restoredTop sz="93750" autoAdjust="0"/>
  </p:normalViewPr>
  <p:slideViewPr>
    <p:cSldViewPr snapToGrid="0">
      <p:cViewPr varScale="1">
        <p:scale>
          <a:sx n="109" d="100"/>
          <a:sy n="109" d="100"/>
        </p:scale>
        <p:origin x="103" y="130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5" d="100"/>
          <a:sy n="85" d="100"/>
        </p:scale>
        <p:origin x="3018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viewProps" Target="viewProp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microsoft.com/office/2018/10/relationships/authors" Target="authors.xml"/><Relationship Id="rId10" Type="http://schemas.openxmlformats.org/officeDocument/2006/relationships/commentAuthors" Target="commentAuthors.xml"/><Relationship Id="rId4" Type="http://schemas.openxmlformats.org/officeDocument/2006/relationships/slideMaster" Target="slideMasters/slideMaster1.xml"/><Relationship Id="rId9" Type="http://schemas.openxmlformats.org/officeDocument/2006/relationships/handoutMaster" Target="handoutMasters/handoutMaster1.xml"/><Relationship Id="rId14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ja-JP" altLang="en-US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599A0279-E7A7-4DB2-A5B6-13A7D9F80ED3}" type="datetime1">
              <a:rPr lang="ja-JP" altLang="en-US" smtClean="0">
                <a:latin typeface="Meiryo UI" panose="020B0604030504040204" pitchFamily="50" charset="-128"/>
                <a:ea typeface="Meiryo UI" panose="020B0604030504040204" pitchFamily="50" charset="-128"/>
              </a:rPr>
              <a:t>2023/12/13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‹#›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endParaRPr lang="ja-JP" altLang="en-US" noProof="0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56E82D57-C136-4DD3-B511-F134D669670D}" type="datetime1">
              <a:rPr lang="ja-JP" altLang="en-US" noProof="0" smtClean="0"/>
              <a:t>2023/12/13</a:t>
            </a:fld>
            <a:endParaRPr lang="ja-JP" altLang="en-US" noProof="0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ja-JP" altLang="en-US" noProof="0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8B990660-4B7D-4C11-96DB-B19FFA8CA93C}" type="slidenum">
              <a:rPr lang="en-US" altLang="ja-JP" noProof="0" smtClean="0"/>
              <a:pPr/>
              <a:t>‹#›</a:t>
            </a:fld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1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028834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2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208813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3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815372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 スライド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長方形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en-US" altLang="ja-JP" noProof="0">
                <a:latin typeface="Meiryo UI" panose="020B0604030504040204" pitchFamily="50" charset="-128"/>
                <a:ea typeface="Meiryo UI" panose="020B0604030504040204" pitchFamily="50" charset="-128"/>
              </a:rPr>
              <a:t>6.53</a:t>
            </a:r>
          </a:p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3" name="サブタイトル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ja-JP" altLang="en-US" noProof="0"/>
              <a:t>クリックして編集</a:t>
            </a:r>
          </a:p>
        </p:txBody>
      </p:sp>
      <p:grpSp>
        <p:nvGrpSpPr>
          <p:cNvPr id="10" name="図プレースホルダー 16" descr="ビルのカラフルな抽象画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市場の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19B51A1E-902D-48AF-9020-955120F399B6}" type="slidenum">
              <a:rPr lang="en-ZA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6" name="テキスト プレースホルダー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n-US" altLang="ja-JP" noProof="0"/>
              <a:t>1</a:t>
            </a:r>
            <a:endParaRPr lang="ja-JP" altLang="en-US" noProof="0"/>
          </a:p>
        </p:txBody>
      </p:sp>
      <p:sp>
        <p:nvSpPr>
          <p:cNvPr id="17" name="テキスト プレースホルダー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marL="266700" lvl="0" indent="-266700" algn="ctr" rtl="0"/>
            <a:r>
              <a:rPr lang="en-US" altLang="ja-JP" noProof="0"/>
              <a:t>2</a:t>
            </a:r>
            <a:endParaRPr lang="ja-JP" altLang="en-US" noProof="0"/>
          </a:p>
        </p:txBody>
      </p:sp>
      <p:sp>
        <p:nvSpPr>
          <p:cNvPr id="18" name="テキスト プレースホルダー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marL="266700" lvl="0" indent="-266700" algn="ctr" rtl="0"/>
            <a:r>
              <a:rPr lang="en-US" altLang="ja-JP" noProof="0"/>
              <a:t>3</a:t>
            </a:r>
            <a:endParaRPr lang="ja-JP" altLang="en-US" noProof="0"/>
          </a:p>
        </p:txBody>
      </p:sp>
      <p:sp>
        <p:nvSpPr>
          <p:cNvPr id="20" name="テキスト プレースホルダー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1" name="テキスト プレースホルダー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ja-JP" altLang="en-US" noProof="0"/>
              <a:t>セクション ヘッダー</a:t>
            </a:r>
          </a:p>
        </p:txBody>
      </p:sp>
      <p:sp>
        <p:nvSpPr>
          <p:cNvPr id="9" name="テキスト プレースホルダー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2" name="テキスト プレースホルダー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ja-JP" altLang="en-US" noProof="0"/>
              <a:t>セクション ヘッダー</a:t>
            </a:r>
          </a:p>
        </p:txBody>
      </p:sp>
      <p:sp>
        <p:nvSpPr>
          <p:cNvPr id="23" name="テキスト プレースホルダー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ja-JP" altLang="en-US" noProof="0"/>
              <a:t>セクション ヘッダー</a:t>
            </a:r>
          </a:p>
        </p:txBody>
      </p:sp>
      <p:sp>
        <p:nvSpPr>
          <p:cNvPr id="19" name="日付プレースホルダー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長方形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cxnSp>
        <p:nvCxnSpPr>
          <p:cNvPr id="13" name="直線​​コネクタ(S)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5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5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クワドラン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ja-JP" altLang="en-US" noProof="0"/>
              <a:t>ピッチ デッキのタイトル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n-ZA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0" name="テキスト プレースホルダー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クワドラントのタイトル</a:t>
            </a:r>
          </a:p>
        </p:txBody>
      </p:sp>
      <p:sp>
        <p:nvSpPr>
          <p:cNvPr id="11" name="テキスト プレースホルダー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クワドラントのタイトル</a:t>
            </a:r>
          </a:p>
        </p:txBody>
      </p:sp>
      <p:sp>
        <p:nvSpPr>
          <p:cNvPr id="12" name="テキスト プレースホルダー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クワドラントのタイトル</a:t>
            </a:r>
          </a:p>
        </p:txBody>
      </p:sp>
      <p:sp>
        <p:nvSpPr>
          <p:cNvPr id="13" name="テキスト プレースホルダー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クワドラントのタイトル</a:t>
            </a:r>
          </a:p>
        </p:txBody>
      </p:sp>
      <p:cxnSp>
        <p:nvCxnSpPr>
          <p:cNvPr id="5" name="直線​​コネクタ(S)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線​​コネクタ(S)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日付プレースホルダー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成長戦略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長方形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8" name="長方形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15" name="長方形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21" name="テキスト プレースホルダー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32" name="テキスト プレースホルダー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34" name="テキスト プレースホルダー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10" name="テキスト プレースホルダー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20" name="テキスト プレースホルダー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31" name="テキスト プレースホルダー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33" name="テキスト プレースホルダー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grpSp>
        <p:nvGrpSpPr>
          <p:cNvPr id="956" name="図プレースホルダー 1925" descr="ビルのカラフルな抽象画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959" name="フッター プレースホルダー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ピッチ デッキのタイトル</a:t>
            </a:r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  <p:sp>
        <p:nvSpPr>
          <p:cNvPr id="10" name="テキスト プレースホルダー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タイムライ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ja-JP" altLang="en-US" noProof="0"/>
              <a:t>ピッチ デッキのタイトル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n-ZA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39" name="テキスト プレースホルダー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年</a:t>
            </a:r>
          </a:p>
        </p:txBody>
      </p:sp>
      <p:sp>
        <p:nvSpPr>
          <p:cNvPr id="40" name="テキスト プレースホルダー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1" name="テキスト プレースホルダー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2" name="テキスト プレースホルダー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3" name="テキスト プレースホルダー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4" name="テキスト プレースホルダー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年</a:t>
            </a:r>
          </a:p>
        </p:txBody>
      </p:sp>
      <p:sp>
        <p:nvSpPr>
          <p:cNvPr id="45" name="テキスト プレースホルダー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6" name="テキスト プレースホルダー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7" name="テキスト プレースホルダー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8" name="テキスト プレースホルダー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9" name="テキスト プレースホルダー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0" name="テキスト プレースホルダー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1" name="テキスト プレースホルダー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2" name="テキスト プレースホルダー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3" name="テキスト プレースホルダー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4" name="テキスト プレースホルダー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5" name="テキスト プレースホルダー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6" name="テキスト プレースホルダー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7" name="テキスト プレースホルダー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8" name="テキスト プレースホルダー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9" name="テキスト プレースホルダー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0" name="テキスト プレースホルダー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1" name="テキスト プレースホルダー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2" name="テキスト プレースホルダー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3" name="テキスト プレースホルダー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4" name="テキスト プレースホルダー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cxnSp>
        <p:nvCxnSpPr>
          <p:cNvPr id="65" name="直線​​コネクタ(S)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テキスト プレースホルダー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アイテムのタイトル</a:t>
            </a:r>
          </a:p>
        </p:txBody>
      </p:sp>
      <p:sp>
        <p:nvSpPr>
          <p:cNvPr id="67" name="テキスト プレースホルダー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ja-JP" altLang="en-US" noProof="0"/>
              <a:t>月、年</a:t>
            </a:r>
          </a:p>
        </p:txBody>
      </p:sp>
      <p:sp>
        <p:nvSpPr>
          <p:cNvPr id="68" name="日付プレースホルダー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財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ピッチ デッキのタイトル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チーム 4 面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6" name="長方形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9" name="テキスト プレースホルダー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1" name="図プレースホルダー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12" name="長方形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13" name="テキスト プレースホルダー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14" name="テキスト プレースホルダー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5" name="図プレースホルダー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16" name="長方形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17" name="テキスト プレースホルダー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18" name="テキスト プレースホルダー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9" name="図プレースホルダー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20" name="長方形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21" name="テキスト プレースホルダー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22" name="テキスト プレースホルダー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23" name="図プレースホルダー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チーム 8 面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長方形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1" name="図プレースホルダー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42" name="長方形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3" name="図プレースホルダー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44" name="長方形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5" name="図プレースホルダー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46" name="長方形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7" name="図プレースホルダー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9" name="テキスト プレースホルダー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3" name="テキスト プレースホルダー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14" name="テキスト プレースホルダー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7" name="テキスト プレースホルダー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18" name="テキスト プレースホルダー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21" name="テキスト プレースホルダー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22" name="テキスト プレースホルダー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25" name="テキスト プレースホルダー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26" name="テキスト プレースホルダー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29" name="テキスト プレースホルダー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30" name="テキスト プレースホルダー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33" name="テキスト プレースホルダー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34" name="テキスト プレースホルダー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37" name="テキスト プレースホルダー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38" name="テキスト プレースホルダー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54" name="長方形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5" name="図プレースホルダー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56" name="長方形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7" name="図プレースホルダー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58" name="長方形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9" name="図プレースホルダー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60" name="長方形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61" name="図プレースホルダー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資金調達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ピッチ デッキのタイトル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  <p:sp>
        <p:nvSpPr>
          <p:cNvPr id="7" name="コンテンツ プレースホルダー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8" name="コンテンツ プレースホルダー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9" name="コンテンツ プレースホルダー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0" name="コンテンツ プレースホルダー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1" name="テキスト プレースホルダー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クリックしてサブタイトルを編集</a:t>
            </a:r>
          </a:p>
        </p:txBody>
      </p:sp>
      <p:sp>
        <p:nvSpPr>
          <p:cNvPr id="12" name="テキスト プレースホルダー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3" name="テキスト プレースホルダー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クリックしてサブタイトルを編集</a:t>
            </a:r>
          </a:p>
        </p:txBody>
      </p:sp>
      <p:sp>
        <p:nvSpPr>
          <p:cNvPr id="14" name="テキスト プレースホルダー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5" name="テキスト プレースホルダー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クリックしてサブタイトルを編集</a:t>
            </a:r>
          </a:p>
        </p:txBody>
      </p:sp>
      <p:sp>
        <p:nvSpPr>
          <p:cNvPr id="16" name="テキスト プレースホルダー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7" name="テキスト プレースホルダー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クリックしてサブタイトルを編集</a:t>
            </a:r>
          </a:p>
        </p:txBody>
      </p:sp>
      <p:sp>
        <p:nvSpPr>
          <p:cNvPr id="18" name="テキスト プレースホルダー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9" name="テキスト プレースホルダー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0" name="テキスト プレースホルダー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1" name="テキスト プレースホルダー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2" name="テキスト プレースホルダー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会社情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2pPr>
            <a:lvl3pPr marL="9144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3pPr>
            <a:lvl4pPr marL="13716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4pPr>
            <a:lvl5pPr marL="18288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5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grpSp>
        <p:nvGrpSpPr>
          <p:cNvPr id="971" name="図プレースホルダー 986" descr="ビルのカラフルな抽象画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概要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図プレースホルダー 20" descr="ビルのカラフルな抽象画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675" name="テキスト プレースホルダー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2pPr>
            <a:lvl3pPr marL="9144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3pPr>
            <a:lvl4pPr marL="13716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4pPr>
            <a:lvl5pPr marL="18288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5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ありがとうございました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長方形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クリックしてマスター タイトルを書式設定する</a:t>
            </a:r>
          </a:p>
        </p:txBody>
      </p:sp>
      <p:sp>
        <p:nvSpPr>
          <p:cNvPr id="14" name="テキスト プレースホルダー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grpSp>
        <p:nvGrpSpPr>
          <p:cNvPr id="10" name="図プレースホルダー 44" descr="ビルのカラフルな抽象画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ピッチ デッキのタイトル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キャプション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ピッチ デッキのタイトル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問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図プレースホルダー 57" descr="ビルのカラフルな抽象画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9" name="テキスト プレースホルダー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0" name="テキスト プレースホルダー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1" name="テキスト プレースホルダー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2" name="テキスト プレースホルダー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3" name="テキスト プレースホルダー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4" name="テキスト プレースホルダー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5" name="テキスト プレースホルダー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8" name="テキスト プレースホルダー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9" name="テキスト プレースホルダー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解決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図プレースホルダー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10" name="テキスト プレースホルダー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1" name="テキスト プレースホルダー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2" name="テキスト プレースホルダー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3" name="テキスト プレースホルダー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9" name="テキスト プレースホルダー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0" name="テキスト プレースホルダー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21" name="テキスト プレースホルダー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2" name="テキスト プレースホルダー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5" name="フッター プレースホルダー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16" name="スライド番号プレースホルダー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製品の概要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図プレースホルダー 1029" descr="ビルのカラフルな抽象画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0" name="テキスト プレースホルダー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1" name="テキスト プレースホルダー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17" name="テキスト プレースホルダー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18" name="テキスト プレースホルダー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19" name="テキスト プレースホルダー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2" name="テキスト プレースホルダー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3" name="テキスト プレースホルダー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4" name="テキスト プレースホルダー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製品の利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長方形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cxnSp>
        <p:nvCxnSpPr>
          <p:cNvPr id="27" name="直線​​コネクタ(S)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3" name="コンテンツ プレースホルダー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19" name="コンテンツ プレースホルダー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22" name="コンテンツ プレースホルダー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23" name="テキスト プレースホルダー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34" name="テキスト プレースホルダー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35" name="テキスト プレースホルダー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セクション ヘッダ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grpSp>
        <p:nvGrpSpPr>
          <p:cNvPr id="7" name="図プレースホルダー 795" descr="ビルのカラフルな抽象画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ビジネス モデル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長方形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cxnSp>
        <p:nvCxnSpPr>
          <p:cNvPr id="8" name="直線​​コネクタ(S)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3" name="コンテンツ プレースホルダー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17" name="テキスト プレースホルダー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19" name="コンテンツ プレースホルダー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20" name="テキスト プレースホルダー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2" name="コンテンツ プレースホルダー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23" name="テキスト プレースホルダー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15" name="テキスト プレースホルダー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行頭文字 </a:t>
            </a:r>
            <a:r>
              <a:rPr lang="en-US" altLang="ja-JP" noProof="0"/>
              <a:t>2</a:t>
            </a:r>
            <a:endParaRPr lang="ja-JP" altLang="en-US" noProof="0"/>
          </a:p>
        </p:txBody>
      </p:sp>
      <p:sp>
        <p:nvSpPr>
          <p:cNvPr id="16" name="テキスト プレースホルダー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行頭文字 </a:t>
            </a:r>
            <a:r>
              <a:rPr lang="en-US" altLang="ja-JP" noProof="0"/>
              <a:t>3</a:t>
            </a:r>
            <a:endParaRPr lang="ja-JP" altLang="en-US" noProof="0"/>
          </a:p>
        </p:txBody>
      </p:sp>
      <p:sp>
        <p:nvSpPr>
          <p:cNvPr id="24" name="テキスト プレースホルダー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行頭文字 </a:t>
            </a:r>
            <a:r>
              <a:rPr lang="en-US" altLang="ja-JP" noProof="0"/>
              <a:t>4</a:t>
            </a:r>
            <a:endParaRPr lang="ja-JP" altLang="en-US" noProof="0"/>
          </a:p>
        </p:txBody>
      </p:sp>
      <p:cxnSp>
        <p:nvCxnSpPr>
          <p:cNvPr id="10" name="直線​​コネクタ(S)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​​コネクタ(S)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​​コネクタ(S)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市場の概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長方形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cxnSp>
        <p:nvCxnSpPr>
          <p:cNvPr id="11" name="直線​​コネクタ(S)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19B51A1E-902D-48AF-9020-955120F399B6}" type="slidenum">
              <a:rPr lang="en-ZA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6" name="テキスト プレースホルダー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n-US" altLang="ja-JP" noProof="0"/>
              <a:t>1</a:t>
            </a:r>
            <a:endParaRPr lang="ja-JP" altLang="en-US" noProof="0"/>
          </a:p>
        </p:txBody>
      </p:sp>
      <p:sp>
        <p:nvSpPr>
          <p:cNvPr id="17" name="テキスト プレースホルダー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marL="266700" lvl="0" indent="-266700" algn="ctr" rtl="0"/>
            <a:r>
              <a:rPr lang="en-US" altLang="ja-JP" noProof="0"/>
              <a:t>2</a:t>
            </a:r>
            <a:endParaRPr lang="ja-JP" altLang="en-US" noProof="0"/>
          </a:p>
        </p:txBody>
      </p:sp>
      <p:sp>
        <p:nvSpPr>
          <p:cNvPr id="18" name="テキスト プレースホルダー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marL="266700" lvl="0" indent="-266700" algn="ctr" rtl="0"/>
            <a:r>
              <a:rPr lang="en-US" altLang="ja-JP" noProof="0"/>
              <a:t>3</a:t>
            </a:r>
            <a:endParaRPr lang="ja-JP" altLang="en-US" noProof="0"/>
          </a:p>
        </p:txBody>
      </p:sp>
      <p:sp>
        <p:nvSpPr>
          <p:cNvPr id="20" name="テキスト プレースホルダー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1" name="テキスト プレースホルダー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9" name="テキスト プレースホルダー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4" name="日付プレースホルダー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  <a:endParaRPr lang="ja-JP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ja-JP" altLang="en-US" noProof="0"/>
              <a:t>クリックしてマスター タイトルのスタイルを編集する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20XX </a:t>
            </a:r>
            <a:r>
              <a:rPr lang="ja-JP" altLang="en-US" noProof="0"/>
              <a:t>年 </a:t>
            </a:r>
            <a:r>
              <a:rPr lang="en-US" altLang="ja-JP" noProof="0"/>
              <a:t>7 </a:t>
            </a:r>
            <a:r>
              <a:rPr lang="ja-JP" altLang="en-US" noProof="0"/>
              <a:t>月 </a:t>
            </a:r>
            <a:r>
              <a:rPr lang="en-US" altLang="ja-JP" noProof="0"/>
              <a:t>1 </a:t>
            </a:r>
            <a:r>
              <a:rPr lang="ja-JP" altLang="en-US" noProof="0"/>
              <a:t>日</a:t>
            </a:r>
            <a:endParaRPr lang="ja-JP" altLang="en-US" noProof="0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ピッチ デッキのタイトル</a:t>
            </a:r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3800" b="1" kern="1200" cap="all" baseline="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88720"/>
          </a:xfrm>
        </p:spPr>
        <p:txBody>
          <a:bodyPr rtlCol="0">
            <a:normAutofit fontScale="90000"/>
          </a:bodyPr>
          <a:lstStyle/>
          <a:p>
            <a:pPr rtl="0"/>
            <a:r>
              <a:rPr lang="ja-JP" altLang="en-US" sz="4900" dirty="0"/>
              <a:t>精神症状</a:t>
            </a:r>
            <a:br>
              <a:rPr lang="en-US" altLang="ja-JP" dirty="0"/>
            </a:br>
            <a:r>
              <a:rPr lang="ja-JP" altLang="en-US" dirty="0"/>
              <a:t>欲動の障害</a:t>
            </a:r>
            <a:r>
              <a:rPr lang="en-US" altLang="ja-JP" dirty="0"/>
              <a:t>_1</a:t>
            </a:r>
            <a:endParaRPr lang="ja-JP" altLang="en-US" dirty="0"/>
          </a:p>
        </p:txBody>
      </p:sp>
      <p:sp>
        <p:nvSpPr>
          <p:cNvPr id="148" name="スライド番号プレースホルダー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1</a:t>
            </a:fld>
            <a:endParaRPr lang="ja-JP" altLang="en-US"/>
          </a:p>
        </p:txBody>
      </p:sp>
      <p:sp>
        <p:nvSpPr>
          <p:cNvPr id="15" name="テキスト プレースホルダー 14">
            <a:extLst>
              <a:ext uri="{FF2B5EF4-FFF2-40B4-BE49-F238E27FC236}">
                <a16:creationId xmlns:a16="http://schemas.microsoft.com/office/drawing/2014/main" id="{0A39D1ED-A308-3562-9E3B-E59853943B8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07842" y="1824396"/>
            <a:ext cx="8139810" cy="4531953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食欲の異常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：摂食中枢の器質的異常（脳腫瘍、脳炎、脳血管障害など）、その他の身体因子（脳下垂体、甲状腺、副腎皮質の機能低下など）や精神的なもの、原因不明のものなどさまざま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・食欲低下　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例：うつ病（食欲の質も重要）、神経性食思不振症（拒食症、摂食障害）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※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機能性消化管機能障害（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functional gastrointestinal disease FGIDs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）の合併が多い、統合失調症の拒食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・食欲亢進　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例：躁病、神経性大食症（過食症）、認知症、統合失調症（慢性期の肥満）</a:t>
            </a:r>
          </a:p>
          <a:p>
            <a:pPr>
              <a:lnSpc>
                <a:spcPct val="120000"/>
              </a:lnSpc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・異食症（</a:t>
            </a:r>
            <a:r>
              <a:rPr kumimoji="1" lang="en-US" altLang="ja-JP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pica</a:t>
            </a: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）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例：精神遅滞、発達障害、認知症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(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腸閉塞：イレウス）、統合失調症　　対象：土、石、砂、草、毛、大小便等</a:t>
            </a:r>
          </a:p>
          <a:p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88720"/>
          </a:xfrm>
        </p:spPr>
        <p:txBody>
          <a:bodyPr rtlCol="0">
            <a:normAutofit fontScale="90000"/>
          </a:bodyPr>
          <a:lstStyle/>
          <a:p>
            <a:pPr rtl="0"/>
            <a:r>
              <a:rPr lang="ja-JP" altLang="en-US" sz="4900" dirty="0"/>
              <a:t>精神症状</a:t>
            </a:r>
            <a:br>
              <a:rPr lang="en-US" altLang="ja-JP" dirty="0"/>
            </a:br>
            <a:r>
              <a:rPr lang="ja-JP" altLang="en-US" dirty="0"/>
              <a:t>欲動の障害</a:t>
            </a:r>
            <a:r>
              <a:rPr lang="en-US" altLang="ja-JP" dirty="0"/>
              <a:t>_2</a:t>
            </a:r>
            <a:endParaRPr lang="ja-JP" altLang="en-US" dirty="0"/>
          </a:p>
        </p:txBody>
      </p:sp>
      <p:sp>
        <p:nvSpPr>
          <p:cNvPr id="148" name="スライド番号プレースホルダー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2</a:t>
            </a:fld>
            <a:endParaRPr lang="ja-JP" altLang="en-US"/>
          </a:p>
        </p:txBody>
      </p:sp>
      <p:sp>
        <p:nvSpPr>
          <p:cNvPr id="15" name="テキスト プレースホルダー 14">
            <a:extLst>
              <a:ext uri="{FF2B5EF4-FFF2-40B4-BE49-F238E27FC236}">
                <a16:creationId xmlns:a16="http://schemas.microsoft.com/office/drawing/2014/main" id="{0A39D1ED-A308-3562-9E3B-E59853943B8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07842" y="1824396"/>
            <a:ext cx="8139810" cy="4531953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性欲の</a:t>
            </a:r>
            <a:r>
              <a:rPr lang="ja-JP" altLang="en-US" sz="2000" b="1">
                <a:solidFill>
                  <a:prstClr val="black"/>
                </a:solidFill>
              </a:rPr>
              <a:t>異常</a:t>
            </a:r>
            <a:endParaRPr kumimoji="1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・性欲亢進　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例：躁病（再興感染症：梅毒）、認知症、精神遅滞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・性欲低下　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例：うつ病、内分泌障害（甲状腺機能低下症等）、アルコール依存症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・性倒錯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：対象で分類すると、小児愛、動物愛、屍体愛等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 手段・行為で分類すると、露出症、のぞき（窃視症）、サディズム、マゾヒズム等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+mn-cs"/>
            </a:endParaRPr>
          </a:p>
          <a:p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9994792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88720"/>
          </a:xfrm>
        </p:spPr>
        <p:txBody>
          <a:bodyPr rtlCol="0">
            <a:normAutofit fontScale="90000"/>
          </a:bodyPr>
          <a:lstStyle/>
          <a:p>
            <a:pPr rtl="0"/>
            <a:r>
              <a:rPr lang="ja-JP" altLang="en-US" sz="4900" dirty="0"/>
              <a:t>精神症状</a:t>
            </a:r>
            <a:br>
              <a:rPr lang="en-US" altLang="ja-JP" dirty="0"/>
            </a:br>
            <a:r>
              <a:rPr lang="ja-JP" altLang="en-US" dirty="0"/>
              <a:t>欲動の障害</a:t>
            </a:r>
            <a:r>
              <a:rPr lang="en-US" altLang="ja-JP" dirty="0"/>
              <a:t>_3</a:t>
            </a:r>
            <a:endParaRPr lang="ja-JP" altLang="en-US" dirty="0"/>
          </a:p>
        </p:txBody>
      </p:sp>
      <p:sp>
        <p:nvSpPr>
          <p:cNvPr id="148" name="スライド番号プレースホルダー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3</a:t>
            </a:fld>
            <a:endParaRPr lang="ja-JP" altLang="en-US"/>
          </a:p>
        </p:txBody>
      </p:sp>
      <p:sp>
        <p:nvSpPr>
          <p:cNvPr id="15" name="テキスト プレースホルダー 14">
            <a:extLst>
              <a:ext uri="{FF2B5EF4-FFF2-40B4-BE49-F238E27FC236}">
                <a16:creationId xmlns:a16="http://schemas.microsoft.com/office/drawing/2014/main" id="{0A39D1ED-A308-3562-9E3B-E59853943B8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07842" y="1824396"/>
            <a:ext cx="8139810" cy="4531953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睡眠の異常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※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我が国では成人の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20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％が何らの不眠があると言われる。適切な時間帯に寝床で過ごす時間が確保されているにも関わらず、睡眠の質の低下があり、そのため日中の生活の質（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QOL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）の低下が見られる場合を臨床的に不眠障害とする。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・不眠</a:t>
            </a:r>
            <a:r>
              <a:rPr lang="ja-JP" altLang="en-US" sz="2000" dirty="0">
                <a:solidFill>
                  <a:prstClr val="black"/>
                </a:solidFill>
              </a:rPr>
              <a:t>　タイプ：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入眠困難、中途覚醒、早朝覚醒（うつ病、高齢者）、熟眠障害　例：うつ病、環境因子、身体因子（疼痛、そう痒感）、薬剤性、睡眠時無呼吸症候群、レストレスレッグス症候群、概日リズム睡眠障害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ja-JP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・嗜眠（過眠）　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+mn-cs"/>
              </a:rPr>
              <a:t>例：薬剤性、ナルコレプシー（睡眠発作、脱力発作、入眠時幻覚、睡眠麻痺）、睡眠時無呼吸症候群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+mn-cs"/>
            </a:endParaRPr>
          </a:p>
          <a:p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2085719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443_TF16411248_Win32" id="{52BAF6FD-CA3D-4D88-A997-41E42B0FFB69}" vid="{5C1C1E96-0E06-49A2-B571-CFFC0FCCD492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230e9df3-be65-4c73-a93b-d1236ebd677e"/>
    <ds:schemaRef ds:uri="http://purl.org/dc/terms/"/>
    <ds:schemaRef ds:uri="http://schemas.microsoft.com/office/2006/documentManagement/types"/>
    <ds:schemaRef ds:uri="16c05727-aa75-4e4a-9b5f-8a80a1165891"/>
    <ds:schemaRef ds:uri="http://purl.org/dc/dcmitype/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schemas.microsoft.com/sharepoint/v3"/>
    <ds:schemaRef ds:uri="http://schemas.openxmlformats.org/package/2006/metadata/core-properties"/>
    <ds:schemaRef ds:uri="71af3243-3dd4-4a8d-8c0d-dd76da1f02a5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{8C8A9FFB-34A4-462D-A56C-A225426794D4}tf16411248_win32</Template>
  <TotalTime>858</TotalTime>
  <Words>410</Words>
  <Application>Microsoft Office PowerPoint</Application>
  <PresentationFormat>ワイド画面</PresentationFormat>
  <Paragraphs>24</Paragraphs>
  <Slides>3</Slides>
  <Notes>3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3</vt:i4>
      </vt:variant>
    </vt:vector>
  </HeadingPairs>
  <TitlesOfParts>
    <vt:vector size="7" baseType="lpstr">
      <vt:lpstr>Meiryo UI</vt:lpstr>
      <vt:lpstr>Arial</vt:lpstr>
      <vt:lpstr>Posterama</vt:lpstr>
      <vt:lpstr>Office テーマ</vt:lpstr>
      <vt:lpstr>精神症状 欲動の障害_1</vt:lpstr>
      <vt:lpstr>精神症状 欲動の障害_2</vt:lpstr>
      <vt:lpstr>精神症状 欲動の障害_3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ピッチ デッキ</dc:title>
  <dc:creator>Iwao Morisawa</dc:creator>
  <cp:lastModifiedBy>Iwao Morisawa</cp:lastModifiedBy>
  <cp:revision>8</cp:revision>
  <dcterms:created xsi:type="dcterms:W3CDTF">2023-11-01T11:37:41Z</dcterms:created>
  <dcterms:modified xsi:type="dcterms:W3CDTF">2023-12-14T01:48:06Z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